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2"/>
  </p:handoutMasterIdLst>
  <p:sldIdLst>
    <p:sldId id="258" r:id="rId2"/>
    <p:sldId id="292" r:id="rId3"/>
    <p:sldId id="293" r:id="rId4"/>
    <p:sldId id="264" r:id="rId5"/>
    <p:sldId id="289" r:id="rId6"/>
    <p:sldId id="294" r:id="rId7"/>
    <p:sldId id="295" r:id="rId8"/>
    <p:sldId id="296" r:id="rId9"/>
    <p:sldId id="298" r:id="rId10"/>
    <p:sldId id="290" r:id="rId11"/>
    <p:sldId id="299" r:id="rId12"/>
    <p:sldId id="303" r:id="rId13"/>
    <p:sldId id="304" r:id="rId14"/>
    <p:sldId id="305" r:id="rId15"/>
    <p:sldId id="306" r:id="rId16"/>
    <p:sldId id="307" r:id="rId17"/>
    <p:sldId id="291" r:id="rId18"/>
    <p:sldId id="308" r:id="rId19"/>
    <p:sldId id="309" r:id="rId20"/>
    <p:sldId id="261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97B5"/>
    <a:srgbClr val="EAEBED"/>
    <a:srgbClr val="1D1B20"/>
    <a:srgbClr val="191718"/>
    <a:srgbClr val="1C1A1F"/>
    <a:srgbClr val="E1599A"/>
    <a:srgbClr val="F6CEE1"/>
    <a:srgbClr val="B6B5BE"/>
    <a:srgbClr val="FFBC92"/>
    <a:srgbClr val="01B8E7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3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9" d="100"/>
          <a:sy n="49" d="100"/>
        </p:scale>
        <p:origin x="2668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36F8C79-71B2-4495-BFE8-E2123B71345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566D0C7-E069-4238-BCA5-168FB980A7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0953CF-A7B4-4CBD-80F4-DA4CDEA1AAF1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B0AE82-63AF-4DA5-A5FB-961350144BB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A9B9CD1-3246-4DA3-8925-347F112A7A1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370A07-6CF0-4344-9C13-A88661747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74528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jpe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38A8B-797F-4F8F-9ADB-438F75EC52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C8610F-25A0-41B4-930D-DC0661D55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82813C-36BF-4C92-8A2C-383F17ADA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631B92-8A65-4B64-9322-44D16A131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2B7994-7362-4104-8069-4148CB968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6688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98E8FF-4818-4359-A271-1E6FABA3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283A32-DDA5-4C38-8682-F6BAA8C35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E281D3-6216-4C11-A6B8-87236BEC9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13E386-B090-4265-82E8-18680563B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95F9FB-098C-4683-A734-4E06AFA7C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2133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5F3751E-A667-438D-8E17-89897C483F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0AF865-92A7-46C0-8F3F-37CC9F5D0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FDBF3F-64BF-4FDD-82CA-86699947E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8C4A54-B2D5-481E-A4D1-187613AAE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6C68B2-47A0-4D08-A00C-3CCBDE847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0984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17DF7-0E35-4FDD-9BAC-2570E9842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2A5F42-F92E-4988-B1EB-277C215F6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66285-356C-43E8-97DC-0E5BD2E99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8C672C-A96E-4A24-948F-0F0457F5C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6379A2-A7F1-4DAC-A517-0D049D826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4752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3C7E9-51EF-4C81-825C-9737D2022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EF3BCB-6355-4833-B8AA-7CEE5FEFF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8DCEFE-AF47-4F8B-AB32-C4F162201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CDADF5-9606-45F1-909A-6D579D590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117322-CE97-4E01-86D8-2E424E8F4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0546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86F879-25A9-4D82-9631-9A354A12B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E06618-3049-4ECB-B1C3-D165A1FEAE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22208A-B78A-4950-AE08-9A726F25B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D99D40-A430-4FE0-94F3-4FBECC38F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05975E-16B3-4B05-91BC-BEE369A17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8E76AD-CAFC-40FA-9A03-F54363010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36526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42914B-BDF9-4F7C-ABE1-CADE0016B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3D912-9155-4FAE-8FA1-71672178A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CA94C4-A5FA-48ED-BFB0-985EF8ED1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3048CA6-2533-4A37-9FDD-01D0CBEA5C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10EAB6-0EAD-4588-A89E-59F6CCD6A2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6021A64-6E9A-4057-8880-6250BFCF7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541394E-5D87-4E0B-A1B2-42A20DCB6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D91967-98C6-4AC2-8D8D-5A5A507EB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587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2F7F7D-3579-4BE9-9B1D-79B5F3468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B99B0D0-966B-4095-8113-714EEC8AF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68A0F-15FA-4FFC-8135-C4B037C4A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370681F-8048-4815-A78E-15D7F4E44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8549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3059E3-CC99-4465-9B5A-A003C33EDBB1}"/>
              </a:ext>
            </a:extLst>
          </p:cNvPr>
          <p:cNvSpPr txBox="1"/>
          <p:nvPr userDrawn="1"/>
        </p:nvSpPr>
        <p:spPr>
          <a:xfrm>
            <a:off x="9729714" y="6606059"/>
            <a:ext cx="24368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9592B6A-B373-4CDD-BDFD-7334EED3E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AADDBF7-8773-4A1D-AFF7-E6E51DEFA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CE3EA3F-3C7F-40C6-8084-0E279C790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5523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017F48-8B54-4DAF-99CD-0AC4C6940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61367A-9341-4A1E-96DF-67B51910B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A63117-B0A6-4333-9C97-0E78413B32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5BF4E5-8155-46D3-9340-86DA42148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F5D018-9E68-4F6E-886D-13B277A79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8F5079-1B0D-44AA-9B79-26815E6F0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5179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8AF502-8AF4-4E2B-9E93-440C3281A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0FA07F4-61FA-42AD-B023-DD8D710A62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CAA1DA-14D0-4738-A9E7-D9CD68163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4727C9-9E3F-42B1-81E8-A753421B3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908FC6-4DAC-42D3-9A71-CE190D3F9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3633B8-9F4D-46EB-99D8-2C62C9F91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953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A0AE22-18F7-4E82-B31B-79852EA58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57691A-D6BC-4232-82A1-C8A43B725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C79F0D-3CCF-4CB9-B7C4-6E0E44EE06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45A66-5F21-49C8-92C0-E5D0D6176D0D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9D6ABC-3FBE-44B7-891F-EADF06FC6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8C74AA-3EB4-4BF7-922F-67864B084D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91BB8-5844-46FE-AC22-29ACD6DD12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013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EBDC672-3D00-4FEF-847D-376858F71B4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35" y="-21109"/>
            <a:ext cx="12192000" cy="6858000"/>
          </a:xfrm>
          <a:prstGeom prst="rect">
            <a:avLst/>
          </a:prstGeom>
        </p:spPr>
      </p:pic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F91FCFFF-A6D6-43BA-8620-511325EC81FE}"/>
              </a:ext>
            </a:extLst>
          </p:cNvPr>
          <p:cNvSpPr/>
          <p:nvPr/>
        </p:nvSpPr>
        <p:spPr>
          <a:xfrm>
            <a:off x="-9939" y="3280248"/>
            <a:ext cx="9968867" cy="3588025"/>
          </a:xfrm>
          <a:prstGeom prst="rt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57FD2D61-6FA9-4506-8F19-213FBEF180B4}"/>
              </a:ext>
            </a:extLst>
          </p:cNvPr>
          <p:cNvSpPr/>
          <p:nvPr/>
        </p:nvSpPr>
        <p:spPr>
          <a:xfrm rot="10800000">
            <a:off x="2233070" y="-10274"/>
            <a:ext cx="9968867" cy="3498574"/>
          </a:xfrm>
          <a:prstGeom prst="rt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E1B91344-C732-4B6E-96DE-171B1AEE49AF}"/>
              </a:ext>
            </a:extLst>
          </p:cNvPr>
          <p:cNvSpPr/>
          <p:nvPr/>
        </p:nvSpPr>
        <p:spPr>
          <a:xfrm rot="10800000">
            <a:off x="9611138" y="0"/>
            <a:ext cx="2590797" cy="6858000"/>
          </a:xfrm>
          <a:prstGeom prst="rt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E1F1BF0A-3BE5-45EE-B845-DE15AC15F992}"/>
              </a:ext>
            </a:extLst>
          </p:cNvPr>
          <p:cNvSpPr/>
          <p:nvPr/>
        </p:nvSpPr>
        <p:spPr>
          <a:xfrm>
            <a:off x="0" y="-1"/>
            <a:ext cx="2590797" cy="6858000"/>
          </a:xfrm>
          <a:prstGeom prst="rt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FA19FB-BDC3-42B2-99BA-1AA55A24D5EC}"/>
              </a:ext>
            </a:extLst>
          </p:cNvPr>
          <p:cNvSpPr txBox="1"/>
          <p:nvPr/>
        </p:nvSpPr>
        <p:spPr>
          <a:xfrm>
            <a:off x="4095629" y="2767280"/>
            <a:ext cx="37673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 smtClean="0">
                <a:solidFill>
                  <a:schemeClr val="bg1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SM Ent.</a:t>
            </a:r>
          </a:p>
          <a:p>
            <a:pPr algn="ctr"/>
            <a:r>
              <a:rPr lang="en-US" altLang="ko-KR" sz="1600" dirty="0" smtClean="0">
                <a:solidFill>
                  <a:schemeClr val="bg1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Clean ver.</a:t>
            </a:r>
            <a:endParaRPr lang="ko-KR" altLang="en-US" sz="1600" dirty="0">
              <a:solidFill>
                <a:schemeClr val="bg1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6FC17A-989A-4775-87A4-63D3939A4451}"/>
              </a:ext>
            </a:extLst>
          </p:cNvPr>
          <p:cNvSpPr txBox="1"/>
          <p:nvPr/>
        </p:nvSpPr>
        <p:spPr>
          <a:xfrm>
            <a:off x="9729714" y="6606059"/>
            <a:ext cx="24368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AB0DB8F2-C60B-47AD-9AED-139A177D20BE}"/>
              </a:ext>
            </a:extLst>
          </p:cNvPr>
          <p:cNvSpPr/>
          <p:nvPr/>
        </p:nvSpPr>
        <p:spPr>
          <a:xfrm rot="20892497">
            <a:off x="570471" y="1589311"/>
            <a:ext cx="3625614" cy="3125529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id="{9354343D-037E-4A9C-AD2D-3B0C82B5F0D5}"/>
              </a:ext>
            </a:extLst>
          </p:cNvPr>
          <p:cNvSpPr/>
          <p:nvPr/>
        </p:nvSpPr>
        <p:spPr>
          <a:xfrm rot="19342005">
            <a:off x="9415339" y="4397984"/>
            <a:ext cx="1489141" cy="1283742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id="{85620993-6635-41C9-9A1B-CFD79CAE74B2}"/>
              </a:ext>
            </a:extLst>
          </p:cNvPr>
          <p:cNvSpPr/>
          <p:nvPr/>
        </p:nvSpPr>
        <p:spPr>
          <a:xfrm rot="19333104">
            <a:off x="8449244" y="4422115"/>
            <a:ext cx="1489141" cy="1283742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25299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B5FCCF0-EE52-4844-9570-EDBDB5367A8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C9E618DC-DDEE-4CEB-93D2-6BBF4CC9CA2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7FEB97E-3C46-4B86-A014-FD706A28E54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F6ED4D5-4683-46AB-A56D-065660A4FAF6}"/>
                </a:ext>
              </a:extLst>
            </p:cNvPr>
            <p:cNvSpPr txBox="1"/>
            <p:nvPr/>
          </p:nvSpPr>
          <p:spPr>
            <a:xfrm>
              <a:off x="853440" y="3361451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/>
                  </a:solidFill>
                </a:rPr>
                <a:t>결과물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A0288B1E-A923-49BA-89AB-B20AA9D36A60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C8E136A-5420-419E-955F-6268FF27CEB4}"/>
                </a:ext>
              </a:extLst>
            </p:cNvPr>
            <p:cNvSpPr txBox="1"/>
            <p:nvPr/>
          </p:nvSpPr>
          <p:spPr>
            <a:xfrm>
              <a:off x="853440" y="2865120"/>
              <a:ext cx="915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2,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D8F2135-BD8C-4B63-9E9D-7A5E44CE2B98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933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5433B8A-3A21-4D25-B6A7-0117BF2E8EAB}"/>
              </a:ext>
            </a:extLst>
          </p:cNvPr>
          <p:cNvCxnSpPr/>
          <p:nvPr/>
        </p:nvCxnSpPr>
        <p:spPr>
          <a:xfrm>
            <a:off x="377687" y="1182757"/>
            <a:ext cx="57183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2FC9039-E445-4EDB-9442-169301ED08AA}"/>
              </a:ext>
            </a:extLst>
          </p:cNvPr>
          <p:cNvSpPr txBox="1"/>
          <p:nvPr/>
        </p:nvSpPr>
        <p:spPr>
          <a:xfrm>
            <a:off x="377687" y="351760"/>
            <a:ext cx="34676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solidFill>
                  <a:schemeClr val="accent1"/>
                </a:solidFill>
                <a:latin typeface="+mj-ea"/>
                <a:ea typeface="+mj-ea"/>
              </a:rPr>
              <a:t>로그인 화면</a:t>
            </a:r>
            <a:endParaRPr lang="ko-KR" altLang="en-US" sz="4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" t="1133" r="523" b="1327"/>
          <a:stretch/>
        </p:blipFill>
        <p:spPr>
          <a:xfrm>
            <a:off x="1130530" y="1379913"/>
            <a:ext cx="9942023" cy="50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3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옆 스</a:t>
            </a:r>
            <a:endParaRPr lang="ko-KR" alt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5433B8A-3A21-4D25-B6A7-0117BF2E8EAB}"/>
              </a:ext>
            </a:extLst>
          </p:cNvPr>
          <p:cNvCxnSpPr/>
          <p:nvPr/>
        </p:nvCxnSpPr>
        <p:spPr>
          <a:xfrm>
            <a:off x="377687" y="1182757"/>
            <a:ext cx="57183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2FC9039-E445-4EDB-9442-169301ED08AA}"/>
              </a:ext>
            </a:extLst>
          </p:cNvPr>
          <p:cNvSpPr txBox="1"/>
          <p:nvPr/>
        </p:nvSpPr>
        <p:spPr>
          <a:xfrm>
            <a:off x="377687" y="351760"/>
            <a:ext cx="28520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solidFill>
                  <a:schemeClr val="accent1"/>
                </a:solidFill>
                <a:latin typeface="+mj-ea"/>
                <a:ea typeface="+mj-ea"/>
              </a:rPr>
              <a:t>메인 화면</a:t>
            </a:r>
            <a:endParaRPr lang="ko-KR" altLang="en-US" sz="4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3473" y="2004195"/>
            <a:ext cx="7525054" cy="3765666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5735782" y="5205412"/>
            <a:ext cx="720436" cy="26076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5917081" y="5439426"/>
            <a:ext cx="357838" cy="11906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3427870" y="3720496"/>
            <a:ext cx="336410" cy="333065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/>
          <p:cNvCxnSpPr>
            <a:stCxn id="10" idx="2"/>
          </p:cNvCxnSpPr>
          <p:nvPr/>
        </p:nvCxnSpPr>
        <p:spPr>
          <a:xfrm flipH="1" flipV="1">
            <a:off x="2034540" y="3887028"/>
            <a:ext cx="1393330" cy="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91716" y="3574169"/>
            <a:ext cx="14847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전</a:t>
            </a:r>
            <a:r>
              <a:rPr lang="ko-KR" altLang="en-US" sz="1600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 슬라이드로</a:t>
            </a:r>
            <a:endParaRPr lang="en-US" altLang="ko-KR" sz="1600" dirty="0" smtClean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넘어감</a:t>
            </a:r>
            <a:endParaRPr lang="ko-KR" altLang="en-US" sz="16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8476664" y="3720496"/>
            <a:ext cx="336410" cy="333065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/>
          <p:cNvCxnSpPr/>
          <p:nvPr/>
        </p:nvCxnSpPr>
        <p:spPr>
          <a:xfrm flipH="1" flipV="1">
            <a:off x="8822253" y="3875004"/>
            <a:ext cx="1393330" cy="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215583" y="3574169"/>
            <a:ext cx="14847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후 슬라이드로</a:t>
            </a:r>
            <a:endParaRPr lang="en-US" altLang="ko-KR" sz="1600" dirty="0" smtClean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넘어감</a:t>
            </a:r>
            <a:endParaRPr lang="ko-KR" altLang="en-US" sz="16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 flipH="1">
            <a:off x="6456219" y="5335796"/>
            <a:ext cx="38095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0420767" y="5160403"/>
            <a:ext cx="1074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그룹 이름</a:t>
            </a:r>
            <a:endParaRPr lang="ko-KR" altLang="en-US" sz="16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 flipH="1">
            <a:off x="2107576" y="5498957"/>
            <a:ext cx="38095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96899" y="5296903"/>
            <a:ext cx="1074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데뷔 날짜</a:t>
            </a:r>
            <a:endParaRPr lang="ko-KR" altLang="en-US" sz="16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825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5433B8A-3A21-4D25-B6A7-0117BF2E8EAB}"/>
              </a:ext>
            </a:extLst>
          </p:cNvPr>
          <p:cNvCxnSpPr/>
          <p:nvPr/>
        </p:nvCxnSpPr>
        <p:spPr>
          <a:xfrm>
            <a:off x="377687" y="1182757"/>
            <a:ext cx="57183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2FC9039-E445-4EDB-9442-169301ED08AA}"/>
              </a:ext>
            </a:extLst>
          </p:cNvPr>
          <p:cNvSpPr txBox="1"/>
          <p:nvPr/>
        </p:nvSpPr>
        <p:spPr>
          <a:xfrm>
            <a:off x="377687" y="351760"/>
            <a:ext cx="28520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solidFill>
                  <a:schemeClr val="accent1"/>
                </a:solidFill>
                <a:latin typeface="+mj-ea"/>
                <a:ea typeface="+mj-ea"/>
              </a:rPr>
              <a:t>정보 화면</a:t>
            </a:r>
            <a:endParaRPr lang="ko-KR" altLang="en-US" sz="4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385635"/>
            <a:ext cx="10058400" cy="500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71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5433B8A-3A21-4D25-B6A7-0117BF2E8EAB}"/>
              </a:ext>
            </a:extLst>
          </p:cNvPr>
          <p:cNvCxnSpPr/>
          <p:nvPr/>
        </p:nvCxnSpPr>
        <p:spPr>
          <a:xfrm>
            <a:off x="377687" y="1182757"/>
            <a:ext cx="57183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2FC9039-E445-4EDB-9442-169301ED08AA}"/>
              </a:ext>
            </a:extLst>
          </p:cNvPr>
          <p:cNvSpPr txBox="1"/>
          <p:nvPr/>
        </p:nvSpPr>
        <p:spPr>
          <a:xfrm>
            <a:off x="377687" y="351760"/>
            <a:ext cx="28520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solidFill>
                  <a:schemeClr val="accent1"/>
                </a:solidFill>
                <a:latin typeface="+mj-ea"/>
                <a:ea typeface="+mj-ea"/>
              </a:rPr>
              <a:t>멤버 화면</a:t>
            </a:r>
            <a:endParaRPr lang="ko-KR" altLang="en-US" sz="4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457759"/>
            <a:ext cx="10058400" cy="485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032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5433B8A-3A21-4D25-B6A7-0117BF2E8EAB}"/>
              </a:ext>
            </a:extLst>
          </p:cNvPr>
          <p:cNvCxnSpPr/>
          <p:nvPr/>
        </p:nvCxnSpPr>
        <p:spPr>
          <a:xfrm>
            <a:off x="377687" y="1182757"/>
            <a:ext cx="57183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2FC9039-E445-4EDB-9442-169301ED08AA}"/>
              </a:ext>
            </a:extLst>
          </p:cNvPr>
          <p:cNvSpPr txBox="1"/>
          <p:nvPr/>
        </p:nvSpPr>
        <p:spPr>
          <a:xfrm>
            <a:off x="377687" y="351760"/>
            <a:ext cx="28520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solidFill>
                  <a:schemeClr val="accent1"/>
                </a:solidFill>
                <a:latin typeface="+mj-ea"/>
                <a:ea typeface="+mj-ea"/>
              </a:rPr>
              <a:t>멤버 화면</a:t>
            </a:r>
            <a:endParaRPr lang="ko-KR" altLang="en-US" sz="4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390860"/>
            <a:ext cx="10058400" cy="4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93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5433B8A-3A21-4D25-B6A7-0117BF2E8EAB}"/>
              </a:ext>
            </a:extLst>
          </p:cNvPr>
          <p:cNvCxnSpPr/>
          <p:nvPr/>
        </p:nvCxnSpPr>
        <p:spPr>
          <a:xfrm>
            <a:off x="377687" y="1182757"/>
            <a:ext cx="57183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2FC9039-E445-4EDB-9442-169301ED08AA}"/>
              </a:ext>
            </a:extLst>
          </p:cNvPr>
          <p:cNvSpPr txBox="1"/>
          <p:nvPr/>
        </p:nvSpPr>
        <p:spPr>
          <a:xfrm>
            <a:off x="377687" y="351760"/>
            <a:ext cx="28520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solidFill>
                  <a:schemeClr val="accent1"/>
                </a:solidFill>
                <a:latin typeface="+mj-ea"/>
                <a:ea typeface="+mj-ea"/>
              </a:rPr>
              <a:t>멤버 화면</a:t>
            </a:r>
            <a:endParaRPr lang="ko-KR" altLang="en-US" sz="4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383016"/>
            <a:ext cx="10058400" cy="500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553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52AB998-E598-4B1B-BE12-124BDA9EB0F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DD52CA6E-F96D-49EA-B1AE-3046F990301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439785B-B910-49EA-80D5-640D76B0618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7C0CE49-05AF-4A48-9621-CCA81B461490}"/>
                </a:ext>
              </a:extLst>
            </p:cNvPr>
            <p:cNvSpPr txBox="1"/>
            <p:nvPr/>
          </p:nvSpPr>
          <p:spPr>
            <a:xfrm>
              <a:off x="853440" y="3361451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 err="1" smtClean="0">
                  <a:solidFill>
                    <a:schemeClr val="bg1"/>
                  </a:solidFill>
                </a:rPr>
                <a:t>느낀점</a:t>
              </a:r>
              <a:endParaRPr lang="en-US" altLang="ko-KR" sz="3600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B7AF209-1D75-472C-9417-7A0B69089B0A}"/>
                </a:ext>
              </a:extLst>
            </p:cNvPr>
            <p:cNvCxnSpPr>
              <a:cxnSpLocks/>
            </p:cNvCxnSpPr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BAF22C1-8FDE-4336-85CE-9B0B7277D3A9}"/>
                </a:ext>
              </a:extLst>
            </p:cNvPr>
            <p:cNvSpPr txBox="1"/>
            <p:nvPr/>
          </p:nvSpPr>
          <p:spPr>
            <a:xfrm>
              <a:off x="853440" y="2865120"/>
              <a:ext cx="8581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Part 3 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B568435-5A76-471B-A67C-805F29A4693E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0040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5433B8A-3A21-4D25-B6A7-0117BF2E8EAB}"/>
              </a:ext>
            </a:extLst>
          </p:cNvPr>
          <p:cNvCxnSpPr/>
          <p:nvPr/>
        </p:nvCxnSpPr>
        <p:spPr>
          <a:xfrm>
            <a:off x="377687" y="1182757"/>
            <a:ext cx="57183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2FC9039-E445-4EDB-9442-169301ED08AA}"/>
              </a:ext>
            </a:extLst>
          </p:cNvPr>
          <p:cNvSpPr txBox="1"/>
          <p:nvPr/>
        </p:nvSpPr>
        <p:spPr>
          <a:xfrm>
            <a:off x="377687" y="351760"/>
            <a:ext cx="34676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solidFill>
                  <a:schemeClr val="accent1"/>
                </a:solidFill>
                <a:latin typeface="+mj-ea"/>
                <a:ea typeface="+mj-ea"/>
              </a:rPr>
              <a:t>힘들었던 점</a:t>
            </a:r>
            <a:endParaRPr lang="ko-KR" altLang="en-US" sz="4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762415"/>
            <a:ext cx="10058400" cy="424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71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600" dirty="0" smtClean="0">
                <a:solidFill>
                  <a:schemeClr val="accent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</a:p>
          <a:p>
            <a:r>
              <a:rPr lang="en-US" altLang="ko-KR" sz="3600" dirty="0">
                <a:solidFill>
                  <a:schemeClr val="accent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3600" dirty="0" smtClean="0">
                <a:solidFill>
                  <a:schemeClr val="accent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3600" dirty="0" smtClean="0">
                <a:solidFill>
                  <a:schemeClr val="accent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자바 스크립트는 생각보다 더 어렵다</a:t>
            </a:r>
            <a:r>
              <a:rPr lang="en-US" altLang="ko-KR" sz="3600" dirty="0" smtClean="0">
                <a:solidFill>
                  <a:schemeClr val="accent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</a:p>
          <a:p>
            <a:r>
              <a:rPr lang="en-US" altLang="ko-KR" sz="3600" dirty="0" smtClean="0">
                <a:solidFill>
                  <a:schemeClr val="accent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</a:p>
          <a:p>
            <a:r>
              <a:rPr lang="en-US" altLang="ko-KR" sz="3600" dirty="0" smtClean="0">
                <a:solidFill>
                  <a:schemeClr val="accent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2. </a:t>
            </a:r>
            <a:r>
              <a:rPr lang="ko-KR" altLang="en-US" sz="3600" dirty="0" smtClean="0">
                <a:solidFill>
                  <a:schemeClr val="accent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스크립트를 쓸 수 있게 되었다</a:t>
            </a:r>
            <a:r>
              <a:rPr lang="en-US" altLang="ko-KR" sz="3600" dirty="0" smtClean="0">
                <a:solidFill>
                  <a:schemeClr val="accent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5433B8A-3A21-4D25-B6A7-0117BF2E8EAB}"/>
              </a:ext>
            </a:extLst>
          </p:cNvPr>
          <p:cNvCxnSpPr/>
          <p:nvPr/>
        </p:nvCxnSpPr>
        <p:spPr>
          <a:xfrm>
            <a:off x="377687" y="1182757"/>
            <a:ext cx="57183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2FC9039-E445-4EDB-9442-169301ED08AA}"/>
              </a:ext>
            </a:extLst>
          </p:cNvPr>
          <p:cNvSpPr txBox="1"/>
          <p:nvPr/>
        </p:nvSpPr>
        <p:spPr>
          <a:xfrm>
            <a:off x="377687" y="351760"/>
            <a:ext cx="22365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solidFill>
                  <a:schemeClr val="accent1"/>
                </a:solidFill>
                <a:latin typeface="+mj-ea"/>
                <a:ea typeface="+mj-ea"/>
              </a:rPr>
              <a:t>배운 점</a:t>
            </a:r>
            <a:endParaRPr lang="ko-KR" altLang="en-US" sz="4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58304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290253"/>
            <a:ext cx="6301047" cy="630104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6593147" y="279400"/>
            <a:ext cx="5306753" cy="6311900"/>
          </a:xfrm>
          <a:prstGeom prst="rect">
            <a:avLst/>
          </a:prstGeom>
          <a:solidFill>
            <a:srgbClr val="EAEB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97517" y="2742852"/>
            <a:ext cx="62907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케이팝</a:t>
            </a:r>
            <a:r>
              <a:rPr lang="ko-KR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 교수로 </a:t>
            </a:r>
            <a:r>
              <a:rPr lang="ko-KR" alt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부승관이</a:t>
            </a:r>
            <a:r>
              <a:rPr lang="ko-KR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 있다면</a:t>
            </a:r>
            <a:r>
              <a:rPr lang="en-US" altLang="ko-K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</a:p>
          <a:p>
            <a:pPr algn="ctr"/>
            <a:r>
              <a:rPr lang="en-US" altLang="ko-K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SM </a:t>
            </a:r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E</a:t>
            </a:r>
            <a:r>
              <a:rPr lang="en-US" altLang="ko-K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nt</a:t>
            </a:r>
            <a:r>
              <a:rPr lang="ko-KR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 전공</a:t>
            </a:r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성적 우수 장학생으로는</a:t>
            </a:r>
            <a:endParaRPr lang="en-US" altLang="ko-KR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내가 있다</a:t>
            </a:r>
            <a:r>
              <a:rPr lang="en-US" altLang="ko-K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8042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1B40FA4-A33F-46F9-A6DB-4084C0B1D59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18D6CEF-8086-4C52-8226-9F3C62A6D5FC}"/>
              </a:ext>
            </a:extLst>
          </p:cNvPr>
          <p:cNvSpPr/>
          <p:nvPr/>
        </p:nvSpPr>
        <p:spPr>
          <a:xfrm>
            <a:off x="2853069" y="2680106"/>
            <a:ext cx="6485861" cy="14247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7DDDCC-8D32-4B0F-897D-D8D3F60F4205}"/>
              </a:ext>
            </a:extLst>
          </p:cNvPr>
          <p:cNvSpPr txBox="1"/>
          <p:nvPr/>
        </p:nvSpPr>
        <p:spPr>
          <a:xfrm>
            <a:off x="4817444" y="3007766"/>
            <a:ext cx="25571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spc="-300" dirty="0">
                <a:solidFill>
                  <a:schemeClr val="bg1"/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1396505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92100" y="273050"/>
            <a:ext cx="11607800" cy="6311900"/>
          </a:xfrm>
          <a:prstGeom prst="rect">
            <a:avLst/>
          </a:prstGeom>
          <a:solidFill>
            <a:srgbClr val="EAEB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965200" y="550334"/>
            <a:ext cx="10515600" cy="58975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mtClean="0"/>
              <a:t>이름</a:t>
            </a:r>
            <a:r>
              <a:rPr lang="en-US" altLang="ko-KR" smtClean="0"/>
              <a:t> : </a:t>
            </a:r>
            <a:r>
              <a:rPr lang="ko-KR" altLang="en-US" smtClean="0"/>
              <a:t>조수빈</a:t>
            </a:r>
            <a:endParaRPr lang="en-US" altLang="ko-KR" smtClean="0"/>
          </a:p>
          <a:p>
            <a:r>
              <a:rPr lang="ko-KR" altLang="en-US" smtClean="0"/>
              <a:t>나이 </a:t>
            </a:r>
            <a:r>
              <a:rPr lang="en-US" altLang="ko-KR" smtClean="0"/>
              <a:t>: 19</a:t>
            </a:r>
            <a:r>
              <a:rPr lang="ko-KR" altLang="en-US" smtClean="0"/>
              <a:t>세</a:t>
            </a:r>
            <a:endParaRPr lang="en-US" altLang="ko-KR" smtClean="0"/>
          </a:p>
          <a:p>
            <a:endParaRPr lang="en-US" altLang="ko-KR" smtClean="0"/>
          </a:p>
          <a:p>
            <a:r>
              <a:rPr lang="ko-KR" altLang="en-US" smtClean="0"/>
              <a:t>경력</a:t>
            </a:r>
            <a:r>
              <a:rPr lang="en-US" altLang="ko-KR" smtClean="0"/>
              <a:t>: </a:t>
            </a:r>
            <a:r>
              <a:rPr lang="ko-KR" altLang="en-US" smtClean="0"/>
              <a:t>초등학교 </a:t>
            </a:r>
            <a:r>
              <a:rPr lang="en-US" altLang="ko-KR" smtClean="0"/>
              <a:t>6</a:t>
            </a:r>
            <a:r>
              <a:rPr lang="ko-KR" altLang="en-US" smtClean="0"/>
              <a:t>학년</a:t>
            </a:r>
            <a:endParaRPr lang="en-US" altLang="ko-KR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mtClean="0"/>
              <a:t>		</a:t>
            </a:r>
            <a:r>
              <a:rPr lang="en-US" altLang="ko-KR" sz="2000" smtClean="0"/>
              <a:t>- </a:t>
            </a:r>
            <a:r>
              <a:rPr lang="ko-KR" altLang="en-US" sz="2000" smtClean="0"/>
              <a:t>엑소를 좋아하게 됨</a:t>
            </a:r>
            <a:r>
              <a:rPr lang="en-US" altLang="ko-KR" sz="2000" smtClean="0"/>
              <a:t> 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altLang="ko-KR" smtClean="0"/>
              <a:t>	</a:t>
            </a:r>
            <a:r>
              <a:rPr lang="en-US" altLang="ko-KR" sz="2800" smtClean="0"/>
              <a:t>  </a:t>
            </a:r>
            <a:r>
              <a:rPr lang="ko-KR" altLang="en-US" sz="2800" smtClean="0"/>
              <a:t>중학교 </a:t>
            </a:r>
            <a:r>
              <a:rPr lang="en-US" altLang="ko-KR" sz="2800" smtClean="0"/>
              <a:t>1</a:t>
            </a:r>
            <a:r>
              <a:rPr lang="ko-KR" altLang="en-US" sz="2800" smtClean="0"/>
              <a:t>학년</a:t>
            </a:r>
            <a:r>
              <a:rPr lang="en-US" altLang="ko-KR" smtClean="0"/>
              <a:t>  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altLang="ko-KR" smtClean="0"/>
              <a:t>             </a:t>
            </a:r>
            <a:r>
              <a:rPr lang="en-US" altLang="ko-KR" sz="2000" smtClean="0"/>
              <a:t>- SuperStar SM</a:t>
            </a:r>
            <a:r>
              <a:rPr lang="ko-KR" altLang="en-US" sz="2000" smtClean="0"/>
              <a:t>을 시작함 </a:t>
            </a:r>
            <a:r>
              <a:rPr lang="en-US" altLang="ko-KR" sz="2000" smtClean="0"/>
              <a:t>(</a:t>
            </a:r>
            <a:r>
              <a:rPr lang="ko-KR" altLang="en-US" sz="2000" smtClean="0"/>
              <a:t>이러면 안 됐음</a:t>
            </a:r>
            <a:r>
              <a:rPr lang="en-US" altLang="ko-KR" sz="2000" smtClean="0"/>
              <a:t>)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altLang="ko-KR" sz="2800" smtClean="0"/>
              <a:t>	  </a:t>
            </a:r>
            <a:r>
              <a:rPr lang="ko-KR" altLang="en-US" sz="2800" smtClean="0"/>
              <a:t>중학교 </a:t>
            </a:r>
            <a:r>
              <a:rPr lang="en-US" altLang="ko-KR" sz="2800" smtClean="0"/>
              <a:t>2</a:t>
            </a:r>
            <a:r>
              <a:rPr lang="ko-KR" altLang="en-US" sz="2800" smtClean="0"/>
              <a:t>학년</a:t>
            </a:r>
            <a:r>
              <a:rPr lang="en-US" altLang="ko-KR" sz="2000" smtClean="0"/>
              <a:t>  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altLang="ko-KR" sz="2000" smtClean="0"/>
              <a:t>             - Sm </a:t>
            </a:r>
            <a:r>
              <a:rPr lang="ko-KR" altLang="en-US" sz="2000" smtClean="0"/>
              <a:t>소속 그룹들 타이틀 및 수록 곡까지 외우는 지경에 이름</a:t>
            </a:r>
            <a:endParaRPr lang="en-US" altLang="ko-KR" sz="2000" smtClean="0"/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ko-KR" altLang="en-US" sz="2800" smtClean="0"/>
              <a:t>      중학교 </a:t>
            </a:r>
            <a:r>
              <a:rPr lang="en-US" altLang="ko-KR" sz="2800" smtClean="0"/>
              <a:t>3</a:t>
            </a:r>
            <a:r>
              <a:rPr lang="ko-KR" altLang="en-US" sz="2800" smtClean="0"/>
              <a:t>학년</a:t>
            </a:r>
            <a:r>
              <a:rPr lang="en-US" altLang="ko-KR" sz="2000" smtClean="0"/>
              <a:t>  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altLang="ko-KR" sz="2000" smtClean="0"/>
              <a:t>             - Sm </a:t>
            </a:r>
            <a:r>
              <a:rPr lang="ko-KR" altLang="en-US" sz="2000" smtClean="0"/>
              <a:t>소속 그룹들 멤버 이름 대강 본명 아무튼 대충 정보를 줄줄 외우게 됨</a:t>
            </a:r>
            <a:endParaRPr lang="en-US" altLang="ko-KR" sz="2000" smtClean="0"/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altLang="ko-KR" sz="2000" smtClean="0"/>
              <a:t>	       - </a:t>
            </a:r>
            <a:r>
              <a:rPr lang="ko-KR" altLang="en-US" sz="2000" smtClean="0"/>
              <a:t>엑소 콘서트 다녀옴</a:t>
            </a:r>
            <a:endParaRPr lang="en-US" altLang="ko-KR" sz="2000" smtClean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ko-KR" sz="2000" smtClean="0"/>
          </a:p>
          <a:p>
            <a:pPr marL="1371600" lvl="3" indent="0">
              <a:buFont typeface="Arial" panose="020B0604020202020204" pitchFamily="34" charset="0"/>
              <a:buNone/>
            </a:pPr>
            <a:endParaRPr lang="en-US" altLang="ko-KR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59543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5433B8A-3A21-4D25-B6A7-0117BF2E8EAB}"/>
              </a:ext>
            </a:extLst>
          </p:cNvPr>
          <p:cNvCxnSpPr/>
          <p:nvPr/>
        </p:nvCxnSpPr>
        <p:spPr>
          <a:xfrm>
            <a:off x="377687" y="1182757"/>
            <a:ext cx="57183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2FC9039-E445-4EDB-9442-169301ED08AA}"/>
              </a:ext>
            </a:extLst>
          </p:cNvPr>
          <p:cNvSpPr txBox="1"/>
          <p:nvPr/>
        </p:nvSpPr>
        <p:spPr>
          <a:xfrm>
            <a:off x="377687" y="351760"/>
            <a:ext cx="13676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106779-938F-4D04-A4F5-1B79C20A8E7E}"/>
              </a:ext>
            </a:extLst>
          </p:cNvPr>
          <p:cNvSpPr txBox="1"/>
          <p:nvPr/>
        </p:nvSpPr>
        <p:spPr>
          <a:xfrm>
            <a:off x="1826166" y="767258"/>
            <a:ext cx="18662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A TABLE OF CONTENTS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49DA55-D661-4A61-B9FF-03CA529400DC}"/>
              </a:ext>
            </a:extLst>
          </p:cNvPr>
          <p:cNvSpPr txBox="1"/>
          <p:nvPr/>
        </p:nvSpPr>
        <p:spPr>
          <a:xfrm>
            <a:off x="1181850" y="2257431"/>
            <a:ext cx="5822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1</a:t>
            </a:r>
            <a:endParaRPr lang="ko-KR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69CD3D-7B96-4F14-9E18-DBE8CCBE04F7}"/>
              </a:ext>
            </a:extLst>
          </p:cNvPr>
          <p:cNvSpPr txBox="1"/>
          <p:nvPr/>
        </p:nvSpPr>
        <p:spPr>
          <a:xfrm>
            <a:off x="1131745" y="3682040"/>
            <a:ext cx="5822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</a:t>
            </a:r>
            <a:endParaRPr lang="ko-KR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F6DEA1-7E58-415C-9E47-F9199DF45120}"/>
              </a:ext>
            </a:extLst>
          </p:cNvPr>
          <p:cNvSpPr txBox="1"/>
          <p:nvPr/>
        </p:nvSpPr>
        <p:spPr>
          <a:xfrm>
            <a:off x="1126936" y="5106649"/>
            <a:ext cx="5822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3</a:t>
            </a:r>
            <a:endParaRPr lang="ko-KR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4CB92B-EDCE-4FD6-A09F-159B8ADDFDC9}"/>
              </a:ext>
            </a:extLst>
          </p:cNvPr>
          <p:cNvSpPr txBox="1"/>
          <p:nvPr/>
        </p:nvSpPr>
        <p:spPr>
          <a:xfrm>
            <a:off x="2204031" y="2395930"/>
            <a:ext cx="369684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프로젝트를</a:t>
            </a:r>
            <a:endParaRPr lang="en-US" altLang="ko-KR" sz="1100" spc="-3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sz="3200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만든 계기 </a:t>
            </a:r>
            <a:r>
              <a:rPr lang="en-US" altLang="ko-KR" sz="3200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 </a:t>
            </a:r>
            <a:r>
              <a:rPr lang="ko-KR" altLang="en-US" sz="3200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진행과정</a:t>
            </a:r>
            <a:endParaRPr lang="ko-KR" altLang="en-US" sz="3200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97DDC4-FD8E-466F-AF9A-F5D5A66E2AC2}"/>
              </a:ext>
            </a:extLst>
          </p:cNvPr>
          <p:cNvSpPr txBox="1"/>
          <p:nvPr/>
        </p:nvSpPr>
        <p:spPr>
          <a:xfrm>
            <a:off x="2204030" y="3820539"/>
            <a:ext cx="1454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결과물</a:t>
            </a:r>
            <a:endParaRPr lang="ko-KR" altLang="en-US" sz="3600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A01593-C994-4AC4-AC85-90744BAA4327}"/>
              </a:ext>
            </a:extLst>
          </p:cNvPr>
          <p:cNvSpPr txBox="1"/>
          <p:nvPr/>
        </p:nvSpPr>
        <p:spPr>
          <a:xfrm>
            <a:off x="2204029" y="5245148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느낀 점</a:t>
            </a:r>
            <a:endParaRPr lang="ko-KR" altLang="en-US" sz="3600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127960"/>
            <a:ext cx="6096000" cy="7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196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AB6FE42-22B4-4D1F-ACBD-3C41741BA2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4746C877-3182-4A25-94E1-79AD9E8BF9AF}"/>
              </a:ext>
            </a:extLst>
          </p:cNvPr>
          <p:cNvGrpSpPr/>
          <p:nvPr/>
        </p:nvGrpSpPr>
        <p:grpSpPr>
          <a:xfrm>
            <a:off x="-9497" y="0"/>
            <a:ext cx="12210994" cy="6858000"/>
            <a:chOff x="-9497" y="0"/>
            <a:chExt cx="12210994" cy="6858000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E245B6DF-EF01-4B2D-BFEA-3270D52D4A69}"/>
                </a:ext>
              </a:extLst>
            </p:cNvPr>
            <p:cNvGrpSpPr/>
            <p:nvPr/>
          </p:nvGrpSpPr>
          <p:grpSpPr>
            <a:xfrm>
              <a:off x="-9497" y="0"/>
              <a:ext cx="12210994" cy="6858000"/>
              <a:chOff x="0" y="0"/>
              <a:chExt cx="12192000" cy="6858000"/>
            </a:xfrm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2FD07B85-CEC0-444A-9D66-60CC6F7908A5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70000">
                    <a:srgbClr val="7B33A3">
                      <a:alpha val="80000"/>
                    </a:srgbClr>
                  </a:gs>
                  <a:gs pos="30000">
                    <a:srgbClr val="8F38A4">
                      <a:alpha val="80000"/>
                    </a:srgbClr>
                  </a:gs>
                  <a:gs pos="100000">
                    <a:srgbClr val="5429A8">
                      <a:alpha val="90000"/>
                    </a:srgbClr>
                  </a:gs>
                  <a:gs pos="0">
                    <a:schemeClr val="accent4">
                      <a:lumMod val="60000"/>
                      <a:lumOff val="40000"/>
                      <a:alpha val="9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8B31037-AD62-4C58-BC5A-EC45769DF8DF}"/>
                  </a:ext>
                </a:extLst>
              </p:cNvPr>
              <p:cNvSpPr txBox="1"/>
              <p:nvPr/>
            </p:nvSpPr>
            <p:spPr>
              <a:xfrm>
                <a:off x="853440" y="3361451"/>
                <a:ext cx="418885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spc="-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프로젝트를</a:t>
                </a:r>
                <a:endParaRPr lang="en-US" altLang="ko-KR" sz="1200" spc="-3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r>
                  <a:rPr lang="ko-KR" altLang="en-US" sz="3600" spc="-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만든 계기 </a:t>
                </a:r>
                <a:r>
                  <a:rPr lang="en-US" altLang="ko-KR" sz="3600" spc="-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&amp; </a:t>
                </a:r>
                <a:r>
                  <a:rPr lang="ko-KR" altLang="en-US" sz="3600" spc="-3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진행과정</a:t>
                </a:r>
                <a:endParaRPr lang="ko-KR" altLang="en-US" sz="3600" spc="-3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5C07600A-864A-4F48-BAED-51EBBB55F3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4356" y="2733040"/>
                <a:ext cx="1775004" cy="0"/>
              </a:xfrm>
              <a:prstGeom prst="line">
                <a:avLst/>
              </a:prstGeom>
              <a:ln>
                <a:solidFill>
                  <a:schemeClr val="accent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6C03B45-C121-4A6F-B8D2-B26CF93E5FC5}"/>
                  </a:ext>
                </a:extLst>
              </p:cNvPr>
              <p:cNvSpPr txBox="1"/>
              <p:nvPr/>
            </p:nvSpPr>
            <p:spPr>
              <a:xfrm>
                <a:off x="853440" y="2865120"/>
                <a:ext cx="9158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Part 1, 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6B98642-370E-485E-8377-35FB1E0EE8E2}"/>
                </a:ext>
              </a:extLst>
            </p:cNvPr>
            <p:cNvSpPr txBox="1"/>
            <p:nvPr/>
          </p:nvSpPr>
          <p:spPr>
            <a:xfrm>
              <a:off x="10032313" y="6588607"/>
              <a:ext cx="216918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900" dirty="0">
                  <a:solidFill>
                    <a:schemeClr val="bg1"/>
                  </a:solidFill>
                </a:rPr>
                <a:t>ⓒSaebyeol Yu.</a:t>
              </a:r>
              <a:r>
                <a:rPr lang="ko-KR" altLang="en-US" sz="900" dirty="0">
                  <a:solidFill>
                    <a:schemeClr val="bg1"/>
                  </a:solidFill>
                </a:rPr>
                <a:t> </a:t>
              </a:r>
              <a:r>
                <a:rPr lang="en-US" altLang="ko-KR" sz="900" dirty="0" err="1">
                  <a:solidFill>
                    <a:schemeClr val="bg1"/>
                  </a:solidFill>
                </a:rPr>
                <a:t>Saebyeol’s</a:t>
              </a:r>
              <a:r>
                <a:rPr lang="ko-KR" altLang="en-US" sz="900" dirty="0">
                  <a:solidFill>
                    <a:schemeClr val="bg1"/>
                  </a:solidFill>
                </a:rPr>
                <a:t> </a:t>
              </a:r>
              <a:r>
                <a:rPr lang="en-US" altLang="ko-KR" sz="900" dirty="0">
                  <a:solidFill>
                    <a:schemeClr val="bg1"/>
                  </a:solidFill>
                </a:rPr>
                <a:t>PowerPoint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31813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279400"/>
            <a:ext cx="11607800" cy="6311900"/>
          </a:xfrm>
          <a:prstGeom prst="rect">
            <a:avLst/>
          </a:prstGeom>
        </p:spPr>
      </p:pic>
      <p:sp>
        <p:nvSpPr>
          <p:cNvPr id="7" name="하트 6"/>
          <p:cNvSpPr/>
          <p:nvPr/>
        </p:nvSpPr>
        <p:spPr>
          <a:xfrm>
            <a:off x="1795548" y="4023360"/>
            <a:ext cx="332509" cy="332509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하트 7"/>
          <p:cNvSpPr/>
          <p:nvPr/>
        </p:nvSpPr>
        <p:spPr>
          <a:xfrm>
            <a:off x="4890653" y="4023359"/>
            <a:ext cx="332509" cy="332509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하트 8"/>
          <p:cNvSpPr/>
          <p:nvPr/>
        </p:nvSpPr>
        <p:spPr>
          <a:xfrm>
            <a:off x="3290682" y="4023359"/>
            <a:ext cx="332509" cy="332509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048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875" y="1704680"/>
            <a:ext cx="6304650" cy="42847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875" y="2677340"/>
            <a:ext cx="5682096" cy="48658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875" y="3708117"/>
            <a:ext cx="8795177" cy="54048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875" y="4792792"/>
            <a:ext cx="6464220" cy="43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28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100" y="279400"/>
            <a:ext cx="11607800" cy="6311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88114" y="603215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 smtClean="0">
                <a:solidFill>
                  <a:srgbClr val="EAEB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없애주마</a:t>
            </a:r>
            <a:endParaRPr lang="ko-KR" altLang="en-US" sz="2400" dirty="0">
              <a:solidFill>
                <a:srgbClr val="EAEBE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608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FA19FB-BDC3-42B2-99BA-1AA55A24D5EC}"/>
              </a:ext>
            </a:extLst>
          </p:cNvPr>
          <p:cNvSpPr txBox="1"/>
          <p:nvPr/>
        </p:nvSpPr>
        <p:spPr>
          <a:xfrm>
            <a:off x="4095629" y="2767280"/>
            <a:ext cx="37673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 smtClean="0">
                <a:solidFill>
                  <a:srgbClr val="FD97B5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SM Ent.</a:t>
            </a:r>
          </a:p>
          <a:p>
            <a:pPr algn="ctr"/>
            <a:r>
              <a:rPr lang="en-US" altLang="ko-KR" sz="1600" dirty="0" smtClean="0">
                <a:solidFill>
                  <a:srgbClr val="FD97B5"/>
                </a:solidFill>
                <a:latin typeface="SB 어그로 Bold" panose="02020603020101020101" pitchFamily="18" charset="-127"/>
                <a:ea typeface="SB 어그로 Bold" panose="02020603020101020101" pitchFamily="18" charset="-127"/>
              </a:rPr>
              <a:t>Clean ver.</a:t>
            </a:r>
            <a:endParaRPr lang="ko-KR" altLang="en-US" sz="1600" dirty="0">
              <a:solidFill>
                <a:srgbClr val="FD97B5"/>
              </a:solidFill>
              <a:latin typeface="SB 어그로 Bold" panose="02020603020101020101" pitchFamily="18" charset="-127"/>
              <a:ea typeface="SB 어그로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6842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테마">
  <a:themeElements>
    <a:clrScheme name="도로로로로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568D3"/>
      </a:accent1>
      <a:accent2>
        <a:srgbClr val="EE7F2C"/>
      </a:accent2>
      <a:accent3>
        <a:srgbClr val="01B8E7"/>
      </a:accent3>
      <a:accent4>
        <a:srgbClr val="F6CEE1"/>
      </a:accent4>
      <a:accent5>
        <a:srgbClr val="FFBC92"/>
      </a:accent5>
      <a:accent6>
        <a:srgbClr val="B6B5BE"/>
      </a:accent6>
      <a:hlink>
        <a:srgbClr val="262626"/>
      </a:hlink>
      <a:folHlink>
        <a:srgbClr val="262626"/>
      </a:folHlink>
    </a:clrScheme>
    <a:fontScheme name="나눔스퀘어 Montserrat">
      <a:majorFont>
        <a:latin typeface="Montserrat ExtraBold"/>
        <a:ea typeface="나눔스퀘어 ExtraBold"/>
        <a:cs typeface=""/>
      </a:majorFont>
      <a:minorFont>
        <a:latin typeface="Montserrat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144</Words>
  <Application>Microsoft Office PowerPoint</Application>
  <PresentationFormat>와이드스크린</PresentationFormat>
  <Paragraphs>61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HY견고딕</vt:lpstr>
      <vt:lpstr>Montserrat</vt:lpstr>
      <vt:lpstr>Montserrat ExtraBold</vt:lpstr>
      <vt:lpstr>SB 어그로 Bold</vt:lpstr>
      <vt:lpstr>나눔스퀘어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USER</cp:lastModifiedBy>
  <cp:revision>57</cp:revision>
  <dcterms:created xsi:type="dcterms:W3CDTF">2021-08-30T12:10:25Z</dcterms:created>
  <dcterms:modified xsi:type="dcterms:W3CDTF">2022-07-19T09:04:18Z</dcterms:modified>
</cp:coreProperties>
</file>

<file path=docProps/thumbnail.jpeg>
</file>